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17.09.2015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PRO\Desktop\AYFER GÖK\A.G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PRO\Desktop\AYFER GÖK\AG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69" cy="5840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PRO\Desktop\AYFER GÖK\AG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PRO\Desktop\AYFER GÖK\AG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1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Ekran Gösterisi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PRO</dc:creator>
  <cp:lastModifiedBy>PRO</cp:lastModifiedBy>
  <cp:revision>2</cp:revision>
  <dcterms:created xsi:type="dcterms:W3CDTF">2015-09-17T11:30:11Z</dcterms:created>
  <dcterms:modified xsi:type="dcterms:W3CDTF">2015-09-17T11:31:38Z</dcterms:modified>
</cp:coreProperties>
</file>