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PRO\Desktop\ANAFARTALAR ORTAOKLU BOYANMIŞ HALİ\Fotoğraf16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PRO\Desktop\ANAFARTALAR ORTAOKLU BOYANMIŞ HALİ\Fotoğraf16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01122" cy="5840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PRO\Desktop\ANAFARTALAR ORTAOKLU BOYANMIŞ HALİ\Fotoğraf16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PRO\Desktop\ANAFARTALAR ORTAOKLU BOYANMIŞ HALİ\Fotoğraf16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4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Ekran Gösterisi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PRO</dc:creator>
  <cp:lastModifiedBy>PRO</cp:lastModifiedBy>
  <cp:revision>1</cp:revision>
  <dcterms:created xsi:type="dcterms:W3CDTF">2015-09-17T11:27:47Z</dcterms:created>
  <dcterms:modified xsi:type="dcterms:W3CDTF">2015-09-17T11:29:32Z</dcterms:modified>
</cp:coreProperties>
</file>