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17.09.2015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RO\Desktop\seyhan ilkokulu\IMG_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PRO\Desktop\seyhan ilkokulu\IMG_1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5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PRO\Desktop\seyhan ilkokulu\IMG_1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3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PRO\Desktop\seyhan ilkokulu\IMG_1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PRO\Desktop\seyhan ilkokulu\IMG_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78684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Ekran Gösterisi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Slayt 1</vt:lpstr>
      <vt:lpstr>Slayt 2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PRO</dc:creator>
  <cp:lastModifiedBy>PRO</cp:lastModifiedBy>
  <cp:revision>1</cp:revision>
  <dcterms:created xsi:type="dcterms:W3CDTF">2015-09-17T11:19:48Z</dcterms:created>
  <dcterms:modified xsi:type="dcterms:W3CDTF">2015-09-17T11:22:02Z</dcterms:modified>
</cp:coreProperties>
</file>